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2" r:id="rId3"/>
    <p:sldId id="258" r:id="rId4"/>
    <p:sldId id="259" r:id="rId5"/>
    <p:sldId id="260" r:id="rId6"/>
    <p:sldId id="267" r:id="rId7"/>
    <p:sldId id="266" r:id="rId8"/>
    <p:sldId id="270" r:id="rId9"/>
    <p:sldId id="261" r:id="rId10"/>
    <p:sldId id="272" r:id="rId11"/>
    <p:sldId id="279" r:id="rId12"/>
    <p:sldId id="269" r:id="rId13"/>
    <p:sldId id="278" r:id="rId14"/>
    <p:sldId id="282" r:id="rId15"/>
    <p:sldId id="280" r:id="rId16"/>
    <p:sldId id="263" r:id="rId17"/>
    <p:sldId id="264" r:id="rId18"/>
    <p:sldId id="273" r:id="rId19"/>
    <p:sldId id="274" r:id="rId20"/>
    <p:sldId id="271" r:id="rId21"/>
    <p:sldId id="268" r:id="rId22"/>
    <p:sldId id="276" r:id="rId23"/>
    <p:sldId id="277" r:id="rId24"/>
    <p:sldId id="283" r:id="rId25"/>
    <p:sldId id="265" r:id="rId26"/>
    <p:sldId id="275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06/01/2016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000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1228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Logo_US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11525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643042" y="928670"/>
            <a:ext cx="7143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600" b="1" cap="small" spc="15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Aharoni"/>
              </a:rPr>
              <a:t>ISTITUTO </a:t>
            </a:r>
            <a:r>
              <a:rPr lang="it-IT" sz="2600" b="1" cap="small" spc="150" dirty="0" err="1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Aharoni"/>
              </a:rPr>
              <a:t>D’ISTRUZIONE</a:t>
            </a:r>
            <a:r>
              <a:rPr lang="it-IT" sz="2600" b="1" cap="small" spc="15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Aharoni"/>
              </a:rPr>
              <a:t> SUPERIORE</a:t>
            </a:r>
            <a:r>
              <a:rPr lang="it-IT" sz="2600" b="1" cap="small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Aharoni"/>
              </a:rPr>
              <a:t>                                                                 </a:t>
            </a:r>
            <a:r>
              <a:rPr lang="it-IT" sz="2600" b="1" cap="small" spc="12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Aharoni"/>
              </a:rPr>
              <a:t>“ L. NOSTRO/L. REPACI”                                                </a:t>
            </a:r>
            <a:r>
              <a:rPr lang="it-IT" sz="2600" cap="small" spc="12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Palatino Linotype"/>
              </a:rPr>
              <a:t> </a:t>
            </a:r>
            <a:r>
              <a:rPr lang="it-IT" sz="2000" cap="small" spc="12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Palatino Linotype"/>
              </a:rPr>
              <a:t>CON SEDI ASSOCIATE </a:t>
            </a:r>
            <a:endParaRPr lang="it-IT" sz="2000" dirty="0" smtClean="0">
              <a:solidFill>
                <a:prstClr val="black"/>
              </a:solidFill>
              <a:latin typeface="Palatino Linotype" pitchFamily="18" charset="0"/>
              <a:ea typeface="Times New Roman"/>
            </a:endParaRPr>
          </a:p>
          <a:p>
            <a:pPr lvl="0" algn="ctr"/>
            <a:r>
              <a:rPr lang="it-IT" sz="2000" cap="small" spc="12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Palatino Linotype"/>
              </a:rPr>
              <a:t>LICEO “</a:t>
            </a:r>
            <a:r>
              <a:rPr lang="it-IT" sz="2000" cap="small" spc="120" dirty="0" err="1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Palatino Linotype"/>
              </a:rPr>
              <a:t>L.NOSTRO</a:t>
            </a:r>
            <a:r>
              <a:rPr lang="it-IT" sz="2000" cap="small" spc="12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Palatino Linotype"/>
              </a:rPr>
              <a:t>” -  ITE “</a:t>
            </a:r>
            <a:r>
              <a:rPr lang="it-IT" sz="2000" cap="small" spc="120" dirty="0" err="1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Palatino Linotype"/>
              </a:rPr>
              <a:t>L.REPACI</a:t>
            </a:r>
            <a:r>
              <a:rPr lang="it-IT" sz="2000" cap="small" spc="12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  <a:cs typeface="Palatino Linotype"/>
              </a:rPr>
              <a:t>”                                                                                                                     </a:t>
            </a:r>
            <a:r>
              <a:rPr lang="it-IT" sz="2000" spc="12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</a:rPr>
              <a:t> Via Marconi 77 </a:t>
            </a:r>
            <a:endParaRPr lang="it-IT" sz="2000" dirty="0" smtClean="0">
              <a:solidFill>
                <a:prstClr val="black"/>
              </a:solidFill>
              <a:latin typeface="Palatino Linotype" pitchFamily="18" charset="0"/>
              <a:ea typeface="Times New Roman"/>
            </a:endParaRPr>
          </a:p>
          <a:p>
            <a:pPr lvl="0" algn="ctr">
              <a:defRPr/>
            </a:pPr>
            <a:r>
              <a:rPr lang="it-IT" sz="2600" spc="120" dirty="0" smtClean="0">
                <a:solidFill>
                  <a:prstClr val="black"/>
                </a:solidFill>
                <a:latin typeface="Palatino Linotype" pitchFamily="18" charset="0"/>
                <a:ea typeface="Times New Roman"/>
              </a:rPr>
              <a:t>VILLA SAN GIOVANNI (RC)</a:t>
            </a:r>
            <a:endParaRPr lang="it-IT" sz="2600" dirty="0" smtClean="0">
              <a:solidFill>
                <a:prstClr val="black"/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052" name="Picture 4" descr="C:\Users\Elena\Desktop\alternanza\banner_alternanza_scuola_lavor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00438"/>
            <a:ext cx="4357718" cy="1631351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5214942" y="578645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Anno scolastico 2015/2016</a:t>
            </a:r>
            <a:endParaRPr lang="it-IT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Elena\Desktop\Baby-designstyle-friday-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3357586" cy="1896049"/>
          </a:xfrm>
          <a:prstGeom prst="rect">
            <a:avLst/>
          </a:prstGeom>
          <a:noFill/>
        </p:spPr>
      </p:pic>
      <p:pic>
        <p:nvPicPr>
          <p:cNvPr id="36866" name="Picture 2" descr="C:\Users\Elena\Desktop\logo_summer_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3714776" cy="1324601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5143512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latin typeface="Kunstler Script" pitchFamily="66" charset="0"/>
              </a:rPr>
              <a:t> </a:t>
            </a:r>
            <a:r>
              <a:rPr lang="it-IT" sz="4400" b="1" dirty="0" smtClean="0">
                <a:latin typeface="Kunstler Script" pitchFamily="66" charset="0"/>
              </a:rPr>
              <a:t>Biblioteca Arcivescovile "</a:t>
            </a:r>
            <a:r>
              <a:rPr lang="it-IT" sz="4400" b="1" dirty="0" err="1" smtClean="0">
                <a:latin typeface="Kunstler Script" pitchFamily="66" charset="0"/>
              </a:rPr>
              <a:t>Mons</a:t>
            </a:r>
            <a:r>
              <a:rPr lang="it-IT" sz="4400" b="1" dirty="0" smtClean="0">
                <a:latin typeface="Kunstler Script" pitchFamily="66" charset="0"/>
              </a:rPr>
              <a:t> A. Lanza" </a:t>
            </a:r>
            <a:endParaRPr lang="it-IT" sz="4400" b="1" dirty="0">
              <a:latin typeface="Kunstler Script" pitchFamily="66" charset="0"/>
            </a:endParaRPr>
          </a:p>
        </p:txBody>
      </p:sp>
      <p:pic>
        <p:nvPicPr>
          <p:cNvPr id="6146" name="Picture 2" descr="C:\Users\Elena\Desktop\Header_ok -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477250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2571744"/>
            <a:ext cx="4357718" cy="14657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85698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E2001A"/>
                </a:solidFill>
                <a:effectLst/>
                <a:latin typeface="Helvetica" pitchFamily="34" charset="0"/>
                <a:ea typeface="PMingLiU" pitchFamily="18" charset="-120"/>
                <a:cs typeface="Times New Roman" pitchFamily="18" charset="0"/>
              </a:rPr>
              <a:t>BRITISH INSTITUTES - Villa San Giovanni</a:t>
            </a:r>
            <a:endParaRPr kumimoji="0" lang="it-IT" sz="28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lena\Desktop\alternanza\4b174a6d-5bf1-406a-a73d-72fdb27277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477150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na\Desktop\A70067330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22507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00298" y="642918"/>
            <a:ext cx="4214842" cy="11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it-IT" sz="2600" b="1" dirty="0" smtClean="0">
                <a:solidFill>
                  <a:prstClr val="black"/>
                </a:solidFill>
                <a:latin typeface="Palatino Linotype" pitchFamily="18" charset="0"/>
                <a:ea typeface="PMingLiU"/>
                <a:cs typeface="Times New Roman"/>
              </a:rPr>
              <a:t>Cooperativa sociale </a:t>
            </a:r>
            <a:endParaRPr lang="it-IT" sz="2600" dirty="0" smtClean="0">
              <a:solidFill>
                <a:prstClr val="black"/>
              </a:solidFill>
              <a:latin typeface="Palatino Linotype" pitchFamily="18" charset="0"/>
              <a:ea typeface="PMingLiU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it-IT" sz="2600" b="1" dirty="0" err="1" smtClean="0">
                <a:solidFill>
                  <a:prstClr val="black"/>
                </a:solidFill>
                <a:latin typeface="Palatino Linotype" pitchFamily="18" charset="0"/>
                <a:ea typeface="PMingLiU"/>
                <a:cs typeface="Times New Roman"/>
              </a:rPr>
              <a:t>onlus</a:t>
            </a:r>
            <a:endParaRPr lang="it-IT" sz="2600" dirty="0">
              <a:solidFill>
                <a:prstClr val="black"/>
              </a:solidFill>
              <a:latin typeface="Palatino Linotype" pitchFamily="18" charset="0"/>
              <a:ea typeface="PMingLiU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71736" y="4357694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latin typeface="Kunstler Script" pitchFamily="66" charset="0"/>
              </a:rPr>
              <a:t>Studio Dentistico</a:t>
            </a:r>
            <a:endParaRPr lang="it-IT" sz="5400" b="1" dirty="0" smtClean="0">
              <a:latin typeface="Kunstler Script" pitchFamily="66" charset="0"/>
            </a:endParaRPr>
          </a:p>
          <a:p>
            <a:pPr algn="ctr"/>
            <a:r>
              <a:rPr lang="it-IT" sz="5400" b="1" dirty="0" smtClean="0">
                <a:latin typeface="Kunstler Script" pitchFamily="66" charset="0"/>
              </a:rPr>
              <a:t> </a:t>
            </a:r>
            <a:r>
              <a:rPr lang="it-IT" sz="5400" b="1" dirty="0" smtClean="0">
                <a:latin typeface="Kunstler Script" pitchFamily="66" charset="0"/>
              </a:rPr>
              <a:t>Dott. Laganà</a:t>
            </a:r>
            <a:endParaRPr lang="it-IT" sz="5400" b="1" dirty="0">
              <a:latin typeface="Kunstler Script" pitchFamily="66" charset="0"/>
            </a:endParaRPr>
          </a:p>
        </p:txBody>
      </p:sp>
      <p:pic>
        <p:nvPicPr>
          <p:cNvPr id="4099" name="Picture 3" descr="C:\Users\Elena\Desktop\ordine-dei-medici-rc -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7"/>
            <a:ext cx="4313070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lena\Desktop\alternanza\LOGO-ECotouring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428736"/>
            <a:ext cx="8627867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lena\Desktop\alternanza\generaliassicurazion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396312" cy="2648501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lena\Desktop\Heidi_tit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Giras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6067425" cy="3190875"/>
          </a:xfrm>
          <a:prstGeom prst="rect">
            <a:avLst/>
          </a:prstGeom>
          <a:noFill/>
        </p:spPr>
      </p:pic>
      <p:pic>
        <p:nvPicPr>
          <p:cNvPr id="1027" name="Picture 3" descr="C:\Users\Elena\Desktop\download - Cop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714752"/>
            <a:ext cx="6072230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lena\Desktop\alternanza\scuola-lavo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4572000" cy="553402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857224" y="1714488"/>
            <a:ext cx="20717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Palatino Linotype" pitchFamily="18" charset="0"/>
              </a:rPr>
              <a:t>Enti </a:t>
            </a:r>
          </a:p>
          <a:p>
            <a:pPr algn="ctr"/>
            <a:r>
              <a:rPr lang="it-IT" sz="3200" dirty="0" smtClean="0">
                <a:latin typeface="Palatino Linotype" pitchFamily="18" charset="0"/>
              </a:rPr>
              <a:t>Agenzie</a:t>
            </a:r>
          </a:p>
          <a:p>
            <a:pPr algn="ctr"/>
            <a:r>
              <a:rPr lang="it-IT" sz="3200" dirty="0" smtClean="0">
                <a:latin typeface="Palatino Linotype" pitchFamily="18" charset="0"/>
              </a:rPr>
              <a:t>Aziende partner </a:t>
            </a:r>
            <a:endParaRPr lang="it-IT" sz="32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Elena\Desktop\242cb5_1fbf0f414a9f4eb8bdbc530b19e31b1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275387" cy="4929187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876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lena\Desktop\alternanza\logo_5928nlb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136" y="2143116"/>
            <a:ext cx="8565352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457200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latin typeface="Kunstler Script" pitchFamily="66" charset="0"/>
              </a:rPr>
              <a:t>Studio Legale</a:t>
            </a:r>
          </a:p>
          <a:p>
            <a:pPr algn="ctr"/>
            <a:r>
              <a:rPr lang="it-IT" sz="5400" b="1" dirty="0" smtClean="0">
                <a:latin typeface="Kunstler Script" pitchFamily="66" charset="0"/>
              </a:rPr>
              <a:t> Avv. Giuseppe </a:t>
            </a:r>
            <a:r>
              <a:rPr lang="it-IT" sz="5400" b="1" dirty="0" err="1" smtClean="0">
                <a:latin typeface="Kunstler Script" pitchFamily="66" charset="0"/>
              </a:rPr>
              <a:t>Aricò</a:t>
            </a:r>
            <a:endParaRPr lang="it-IT" sz="5400" b="1" dirty="0">
              <a:latin typeface="Kunstler Script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9294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471488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latin typeface="Kunstler Script" pitchFamily="66" charset="0"/>
              </a:rPr>
              <a:t>Studio Legale</a:t>
            </a:r>
          </a:p>
          <a:p>
            <a:pPr algn="ctr"/>
            <a:r>
              <a:rPr lang="it-IT" sz="5400" b="1" dirty="0" smtClean="0">
                <a:latin typeface="Kunstler Script" pitchFamily="66" charset="0"/>
              </a:rPr>
              <a:t> Avv. Giusy </a:t>
            </a:r>
            <a:r>
              <a:rPr lang="it-IT" sz="5400" b="1" dirty="0" err="1" smtClean="0">
                <a:latin typeface="Kunstler Script" pitchFamily="66" charset="0"/>
              </a:rPr>
              <a:t>Caminiti</a:t>
            </a:r>
            <a:endParaRPr lang="it-IT" sz="5400" b="1" dirty="0">
              <a:latin typeface="Kunstler Script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215238" cy="46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Elena\Desktop\figura2_articolo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58" y="214290"/>
            <a:ext cx="8429684" cy="492922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57158" y="528638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atin typeface="Kunstler Script" pitchFamily="66" charset="0"/>
              </a:rPr>
              <a:t>Studio Tecnico  Ing. Stefania Basile</a:t>
            </a:r>
            <a:endParaRPr lang="it-IT" sz="5400" b="1" dirty="0">
              <a:latin typeface="Kunstler Script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lena\Desktop\alternanza\Tymora Viaggi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683686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43372" y="2643182"/>
            <a:ext cx="44291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latin typeface="Palatino Linotype" pitchFamily="18" charset="0"/>
              </a:rPr>
              <a:t>Winnie</a:t>
            </a:r>
            <a:r>
              <a:rPr lang="it-IT" sz="2600" b="1" dirty="0" smtClean="0"/>
              <a:t> the Pooh</a:t>
            </a:r>
            <a:endParaRPr lang="it-IT" sz="26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lena\Desktop\alternanza\vsg3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495675" cy="47625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071934" y="1643050"/>
            <a:ext cx="47863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Palatino Linotype" pitchFamily="18" charset="0"/>
              </a:rPr>
              <a:t>Comune di Villa San Giovanni</a:t>
            </a:r>
            <a:endParaRPr lang="it-IT" sz="2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lena\Desktop\alternanza\Scilla-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4581525" cy="402907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072066" y="1928802"/>
            <a:ext cx="3429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Palatino Linotype" pitchFamily="18" charset="0"/>
              </a:rPr>
              <a:t>    Comune di Scilla </a:t>
            </a:r>
            <a:endParaRPr lang="it-IT" sz="2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ena\Desktop\alternanza\download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785918" y="857232"/>
            <a:ext cx="5000660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lena\Desktop\alternanza\Logo_Aci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857232"/>
            <a:ext cx="8498951" cy="5072098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lena\Desktop\alternanza\titolo - C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355850"/>
            <a:ext cx="9096375" cy="21463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00174"/>
            <a:ext cx="8572559" cy="29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8929718" cy="27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85</Words>
  <PresentationFormat>Presentazione su schermo (4:3)</PresentationFormat>
  <Paragraphs>21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Città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Elena</dc:creator>
  <cp:lastModifiedBy>Elena</cp:lastModifiedBy>
  <cp:revision>51</cp:revision>
  <dcterms:created xsi:type="dcterms:W3CDTF">2016-01-05T18:43:40Z</dcterms:created>
  <dcterms:modified xsi:type="dcterms:W3CDTF">2016-01-06T11:03:04Z</dcterms:modified>
</cp:coreProperties>
</file>